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33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24384000" cy="13716000"/>
  <p:notesSz cx="6858000" cy="9144000"/>
  <p:custDataLst>
    <p:tags r:id="rId23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36" d="100"/>
          <a:sy n="36" d="100"/>
        </p:scale>
        <p:origin x="3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1169517375_2880x1920.jpg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184386109_2439x1626.jpg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I 大会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2438400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t>AI 大会</a:t>
            </a:r>
          </a:p>
        </p:txBody>
      </p:sp>
      <p:sp>
        <p:nvSpPr>
          <p:cNvPr id="152" name="2023-05-26～05-27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2023-05-26～05-27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I + 疾病，构建药物研发的底层逻辑 —— 赵宇 - 中科院计算所图灵-达尔文实验室副主任/哲源科技联合创始人兼COO"/>
          <p:cNvSpPr txBox="1"/>
          <p:nvPr/>
        </p:nvSpPr>
        <p:spPr>
          <a:xfrm>
            <a:off x="4323892" y="8284575"/>
            <a:ext cx="15736215" cy="52882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AI + 疾病，构建药物研发的底层逻辑 —— 赵宇 - 中科院计算所图灵-达尔文实验室副主任/哲源科技联合创始人兼COO</a:t>
            </a:r>
          </a:p>
        </p:txBody>
      </p:sp>
      <p:pic>
        <p:nvPicPr>
          <p:cNvPr id="2" name="图片 1" descr="IMG_20230526_1444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591685283574_.pic.jpg" descr="591685283574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0"/>
            <a:ext cx="10287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48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癌症-药物-基因 多层次知识图谱的构建与应用 —— 马超 - 慧算首席知识官"/>
          <p:cNvSpPr txBox="1"/>
          <p:nvPr/>
        </p:nvSpPr>
        <p:spPr>
          <a:xfrm>
            <a:off x="7243267" y="8284575"/>
            <a:ext cx="9897466" cy="52882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癌症-药物-基因 多层次知识图谱的构建与应用 —— 马超 - 慧算首席知识官</a:t>
            </a:r>
          </a:p>
        </p:txBody>
      </p:sp>
      <p:pic>
        <p:nvPicPr>
          <p:cNvPr id="2" name="图片 1" descr="IMG_20230526_1448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641685283581_.pic.jpg" descr="641685283581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49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生命科学中的生成式人工智能：如何打造生命科学领域的”chatgpt” —— 唐建 - 加拿大蒙特利尔学习算法研究所终身教授/百奥几何创始人和CEO"/>
          <p:cNvSpPr txBox="1"/>
          <p:nvPr/>
        </p:nvSpPr>
        <p:spPr>
          <a:xfrm>
            <a:off x="2532634" y="8284575"/>
            <a:ext cx="19344133" cy="52882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生命科学中的生成式人工智能：如何打造生命科学领域的”chatgpt” —— 唐建 - 加拿大蒙特利尔学习算法研究所终身教授/百奥几何创始人和CEO</a:t>
            </a:r>
          </a:p>
        </p:txBody>
      </p:sp>
      <p:pic>
        <p:nvPicPr>
          <p:cNvPr id="2" name="图片 1" descr="IMG_20230526_1450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8" name="661685283602_.pic.jpg" descr="661685283602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821685283660_.pic.jpg" descr="821685283660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8" name="651685283600_.pic.jpg" descr="651685283600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4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3" name="671685283603_.pic.jpg" descr="671685283603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7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8" name="681685283605_.pic.jpg" descr="681685283605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7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晶泰科技"/>
          <p:cNvSpPr txBox="1"/>
          <p:nvPr/>
        </p:nvSpPr>
        <p:spPr>
          <a:xfrm>
            <a:off x="10636249" y="6280149"/>
            <a:ext cx="3111501" cy="1155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t>晶泰科技</a:t>
            </a:r>
          </a:p>
        </p:txBody>
      </p:sp>
      <p:sp>
        <p:nvSpPr>
          <p:cNvPr id="155" name="抗体、蛋白药物的人工智能从头设计 —— 龙云飞 - 晶泰科技抗体药物部AIDD负责人"/>
          <p:cNvSpPr txBox="1"/>
          <p:nvPr/>
        </p:nvSpPr>
        <p:spPr>
          <a:xfrm>
            <a:off x="6571183" y="8331968"/>
            <a:ext cx="11241634" cy="52882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抗体、蛋白药物的人工智能从头设计 —— 龙云飞 - 晶泰科技抗体药物部AIDD负责人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3" name="691685283606_.pic.jpg" descr="691685283606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57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581685283573_.pic.jpg" descr="581685283573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55" y="-796990"/>
            <a:ext cx="18280857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621685283579_.pic.jpg" descr="621685283579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71" y="0"/>
            <a:ext cx="18280858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601685283576_.pic.jpg" descr="601685283576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占位符 5" descr="IMG_20230526_144120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354455" y="-1270000"/>
            <a:ext cx="21674455" cy="1625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基于环肽DEL的数据驱动AI制药——段宏亮 - 浙江工业大学智能制药研究院院长"/>
          <p:cNvSpPr txBox="1"/>
          <p:nvPr/>
        </p:nvSpPr>
        <p:spPr>
          <a:xfrm>
            <a:off x="6895033" y="8284575"/>
            <a:ext cx="10593935" cy="52882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基于环肽DEL的数据驱动AI制药——段宏亮 - 浙江工业大学智能制药研究院院长</a:t>
            </a:r>
          </a:p>
        </p:txBody>
      </p:sp>
      <p:pic>
        <p:nvPicPr>
          <p:cNvPr id="2" name="图片 1" descr="IMG_20230526_144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611685283577_.pic.jpg" descr="611685283577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0"/>
            <a:ext cx="182753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IMG_20230526_1444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44bb812-989d-45c0-a2f1-a1f5ecca0e2d"/>
  <p:tag name="COMMONDATA" val="eyJoZGlkIjoiZjRmMDU3ZDYzMTM4MjExODBkYjIwYzQ1NzBhODM1ZGQifQ=="/>
</p:tagLst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自定义</PresentationFormat>
  <Paragraphs>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Graphik</vt:lpstr>
      <vt:lpstr>Graphik Medium</vt:lpstr>
      <vt:lpstr>Graphik Semibold</vt:lpstr>
      <vt:lpstr>Helvetica Neue</vt:lpstr>
      <vt:lpstr>31_ColorGradientLight</vt:lpstr>
      <vt:lpstr>AI 大会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大会</dc:title>
  <dc:creator/>
  <cp:lastModifiedBy>Sam</cp:lastModifiedBy>
  <cp:revision>2</cp:revision>
  <dcterms:created xsi:type="dcterms:W3CDTF">2023-05-28T16:14:10Z</dcterms:created>
  <dcterms:modified xsi:type="dcterms:W3CDTF">2023-05-29T05:18:44Z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CCD7E4436B8744ED8317A107085899A2_13</vt:lpwstr>
  </property>
  <property fmtid="{D5CDD505-2E9C-101B-9397-08002B2CF9AE}" pid="3" name="KSOProductBuildVer">
    <vt:lpwstr>2052-11.1.0.14309</vt:lpwstr>
  </property>
</Properties>
</file>